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
  </p:notesMasterIdLst>
  <p:sldIdLst>
    <p:sldId id="278" r:id="rId2"/>
    <p:sldId id="301" r:id="rId3"/>
    <p:sldId id="302" r:id="rId4"/>
    <p:sldId id="303" r:id="rId5"/>
    <p:sldId id="306" r:id="rId6"/>
    <p:sldId id="305" r:id="rId7"/>
    <p:sldId id="30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6"/>
    <p:restoredTop sz="93455"/>
  </p:normalViewPr>
  <p:slideViewPr>
    <p:cSldViewPr>
      <p:cViewPr varScale="1">
        <p:scale>
          <a:sx n="82" d="100"/>
          <a:sy n="82" d="100"/>
        </p:scale>
        <p:origin x="1474" y="62"/>
      </p:cViewPr>
      <p:guideLst>
        <p:guide orient="horz" pos="2160"/>
        <p:guide pos="2880"/>
      </p:guideLst>
    </p:cSldViewPr>
  </p:slideViewPr>
  <p:notesTextViewPr>
    <p:cViewPr>
      <p:scale>
        <a:sx n="1" d="1"/>
        <a:sy n="1" d="1"/>
      </p:scale>
      <p:origin x="0" y="0"/>
    </p:cViewPr>
  </p:notesTextViewPr>
  <p:sorterViewPr>
    <p:cViewPr>
      <p:scale>
        <a:sx n="100" d="100"/>
        <a:sy n="100" d="100"/>
      </p:scale>
      <p:origin x="0" y="-9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na McBride" userId="337cdae8-3128-4c69-8150-aa72b1c8bf6c" providerId="ADAL" clId="{EFB39FC5-F9B0-9644-A23E-31A430D393FB}"/>
    <pc:docChg chg="custSel delSld modSld">
      <pc:chgData name="Catrina McBride" userId="337cdae8-3128-4c69-8150-aa72b1c8bf6c" providerId="ADAL" clId="{EFB39FC5-F9B0-9644-A23E-31A430D393FB}" dt="2019-05-16T18:29:52.872" v="238" actId="2696"/>
      <pc:docMkLst>
        <pc:docMk/>
      </pc:docMkLst>
      <pc:sldChg chg="modSp">
        <pc:chgData name="Catrina McBride" userId="337cdae8-3128-4c69-8150-aa72b1c8bf6c" providerId="ADAL" clId="{EFB39FC5-F9B0-9644-A23E-31A430D393FB}" dt="2019-05-16T18:07:56.849" v="17" actId="12"/>
        <pc:sldMkLst>
          <pc:docMk/>
          <pc:sldMk cId="3213079385" sldId="278"/>
        </pc:sldMkLst>
        <pc:spChg chg="mod">
          <ac:chgData name="Catrina McBride" userId="337cdae8-3128-4c69-8150-aa72b1c8bf6c" providerId="ADAL" clId="{EFB39FC5-F9B0-9644-A23E-31A430D393FB}" dt="2019-05-16T18:07:56.849" v="17" actId="12"/>
          <ac:spMkLst>
            <pc:docMk/>
            <pc:sldMk cId="3213079385" sldId="278"/>
            <ac:spMk id="29698" creationId="{00000000-0000-0000-0000-000000000000}"/>
          </ac:spMkLst>
        </pc:spChg>
      </pc:sldChg>
      <pc:sldChg chg="modSp">
        <pc:chgData name="Catrina McBride" userId="337cdae8-3128-4c69-8150-aa72b1c8bf6c" providerId="ADAL" clId="{EFB39FC5-F9B0-9644-A23E-31A430D393FB}" dt="2019-05-16T18:08:33.112" v="19" actId="5793"/>
        <pc:sldMkLst>
          <pc:docMk/>
          <pc:sldMk cId="7987919" sldId="301"/>
        </pc:sldMkLst>
        <pc:spChg chg="mod">
          <ac:chgData name="Catrina McBride" userId="337cdae8-3128-4c69-8150-aa72b1c8bf6c" providerId="ADAL" clId="{EFB39FC5-F9B0-9644-A23E-31A430D393FB}" dt="2019-05-16T18:08:33.112" v="19" actId="5793"/>
          <ac:spMkLst>
            <pc:docMk/>
            <pc:sldMk cId="7987919" sldId="301"/>
            <ac:spMk id="29698" creationId="{00000000-0000-0000-0000-000000000000}"/>
          </ac:spMkLst>
        </pc:spChg>
      </pc:sldChg>
      <pc:sldChg chg="modSp">
        <pc:chgData name="Catrina McBride" userId="337cdae8-3128-4c69-8150-aa72b1c8bf6c" providerId="ADAL" clId="{EFB39FC5-F9B0-9644-A23E-31A430D393FB}" dt="2019-05-16T18:09:24.419" v="30" actId="12"/>
        <pc:sldMkLst>
          <pc:docMk/>
          <pc:sldMk cId="3890419408" sldId="302"/>
        </pc:sldMkLst>
        <pc:spChg chg="mod">
          <ac:chgData name="Catrina McBride" userId="337cdae8-3128-4c69-8150-aa72b1c8bf6c" providerId="ADAL" clId="{EFB39FC5-F9B0-9644-A23E-31A430D393FB}" dt="2019-05-16T18:09:24.419" v="30" actId="12"/>
          <ac:spMkLst>
            <pc:docMk/>
            <pc:sldMk cId="3890419408" sldId="302"/>
            <ac:spMk id="29698" creationId="{00000000-0000-0000-0000-000000000000}"/>
          </ac:spMkLst>
        </pc:spChg>
      </pc:sldChg>
      <pc:sldChg chg="modSp">
        <pc:chgData name="Catrina McBride" userId="337cdae8-3128-4c69-8150-aa72b1c8bf6c" providerId="ADAL" clId="{EFB39FC5-F9B0-9644-A23E-31A430D393FB}" dt="2019-05-16T18:10:10.104" v="59" actId="20577"/>
        <pc:sldMkLst>
          <pc:docMk/>
          <pc:sldMk cId="4146268436" sldId="303"/>
        </pc:sldMkLst>
        <pc:spChg chg="mod">
          <ac:chgData name="Catrina McBride" userId="337cdae8-3128-4c69-8150-aa72b1c8bf6c" providerId="ADAL" clId="{EFB39FC5-F9B0-9644-A23E-31A430D393FB}" dt="2019-05-16T18:10:10.104" v="59" actId="20577"/>
          <ac:spMkLst>
            <pc:docMk/>
            <pc:sldMk cId="4146268436" sldId="303"/>
            <ac:spMk id="29698" creationId="{00000000-0000-0000-0000-000000000000}"/>
          </ac:spMkLst>
        </pc:spChg>
      </pc:sldChg>
      <pc:sldChg chg="modSp del">
        <pc:chgData name="Catrina McBride" userId="337cdae8-3128-4c69-8150-aa72b1c8bf6c" providerId="ADAL" clId="{EFB39FC5-F9B0-9644-A23E-31A430D393FB}" dt="2019-05-16T18:29:52.872" v="238" actId="2696"/>
        <pc:sldMkLst>
          <pc:docMk/>
          <pc:sldMk cId="1678554907" sldId="304"/>
        </pc:sldMkLst>
        <pc:spChg chg="mod">
          <ac:chgData name="Catrina McBride" userId="337cdae8-3128-4c69-8150-aa72b1c8bf6c" providerId="ADAL" clId="{EFB39FC5-F9B0-9644-A23E-31A430D393FB}" dt="2019-05-16T18:12:53.012" v="160" actId="20577"/>
          <ac:spMkLst>
            <pc:docMk/>
            <pc:sldMk cId="1678554907" sldId="304"/>
            <ac:spMk id="29698" creationId="{00000000-0000-0000-0000-000000000000}"/>
          </ac:spMkLst>
        </pc:spChg>
      </pc:sldChg>
      <pc:sldChg chg="modSp">
        <pc:chgData name="Catrina McBride" userId="337cdae8-3128-4c69-8150-aa72b1c8bf6c" providerId="ADAL" clId="{EFB39FC5-F9B0-9644-A23E-31A430D393FB}" dt="2019-05-16T18:12:24.743" v="150" actId="20577"/>
        <pc:sldMkLst>
          <pc:docMk/>
          <pc:sldMk cId="121387511" sldId="305"/>
        </pc:sldMkLst>
        <pc:spChg chg="mod">
          <ac:chgData name="Catrina McBride" userId="337cdae8-3128-4c69-8150-aa72b1c8bf6c" providerId="ADAL" clId="{EFB39FC5-F9B0-9644-A23E-31A430D393FB}" dt="2019-05-16T18:12:24.743" v="150" actId="20577"/>
          <ac:spMkLst>
            <pc:docMk/>
            <pc:sldMk cId="121387511" sldId="305"/>
            <ac:spMk id="29698" creationId="{00000000-0000-0000-0000-000000000000}"/>
          </ac:spMkLst>
        </pc:spChg>
      </pc:sldChg>
      <pc:sldChg chg="modSp">
        <pc:chgData name="Catrina McBride" userId="337cdae8-3128-4c69-8150-aa72b1c8bf6c" providerId="ADAL" clId="{EFB39FC5-F9B0-9644-A23E-31A430D393FB}" dt="2019-05-16T18:11:09.793" v="64" actId="11"/>
        <pc:sldMkLst>
          <pc:docMk/>
          <pc:sldMk cId="2335491221" sldId="306"/>
        </pc:sldMkLst>
        <pc:spChg chg="mod">
          <ac:chgData name="Catrina McBride" userId="337cdae8-3128-4c69-8150-aa72b1c8bf6c" providerId="ADAL" clId="{EFB39FC5-F9B0-9644-A23E-31A430D393FB}" dt="2019-05-16T18:11:09.793" v="64" actId="11"/>
          <ac:spMkLst>
            <pc:docMk/>
            <pc:sldMk cId="2335491221" sldId="306"/>
            <ac:spMk id="29698" creationId="{00000000-0000-0000-0000-000000000000}"/>
          </ac:spMkLst>
        </pc:spChg>
      </pc:sldChg>
      <pc:sldChg chg="modSp">
        <pc:chgData name="Catrina McBride" userId="337cdae8-3128-4c69-8150-aa72b1c8bf6c" providerId="ADAL" clId="{EFB39FC5-F9B0-9644-A23E-31A430D393FB}" dt="2019-05-16T18:15:18.020" v="237" actId="12"/>
        <pc:sldMkLst>
          <pc:docMk/>
          <pc:sldMk cId="4048645907" sldId="307"/>
        </pc:sldMkLst>
        <pc:spChg chg="mod">
          <ac:chgData name="Catrina McBride" userId="337cdae8-3128-4c69-8150-aa72b1c8bf6c" providerId="ADAL" clId="{EFB39FC5-F9B0-9644-A23E-31A430D393FB}" dt="2019-05-16T18:15:18.020" v="237" actId="12"/>
          <ac:spMkLst>
            <pc:docMk/>
            <pc:sldMk cId="4048645907" sldId="307"/>
            <ac:spMk id="29698" creationId="{00000000-0000-0000-0000-000000000000}"/>
          </ac:spMkLst>
        </pc:spChg>
      </pc:sldChg>
    </pc:docChg>
  </pc:docChgLst>
  <pc:docChgLst>
    <pc:chgData name="Catrina McBride" userId="337cdae8-3128-4c69-8150-aa72b1c8bf6c" providerId="ADAL" clId="{28D77256-D8D1-7541-B090-6F3B35DBEAA1}"/>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3FD77A-1B6E-424E-9657-C668AFEA973A}" type="datetimeFigureOut">
              <a:rPr lang="en-CA" smtClean="0"/>
              <a:t>2019-08-30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7DD1D2-8367-455C-BB86-2E82919AA3D8}" type="slidenum">
              <a:rPr lang="en-CA" smtClean="0"/>
              <a:t>‹#›</a:t>
            </a:fld>
            <a:endParaRPr lang="en-CA"/>
          </a:p>
        </p:txBody>
      </p:sp>
    </p:spTree>
    <p:extLst>
      <p:ext uri="{BB962C8B-B14F-4D97-AF65-F5344CB8AC3E}">
        <p14:creationId xmlns:p14="http://schemas.microsoft.com/office/powerpoint/2010/main" val="2024952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3301817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1024794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108460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1187296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2406134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2067473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eaLnBrk="1" hangingPunct="1"/>
            <a:endParaRPr lang="en-CA"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359045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C8ED81B8-5495-4122-B769-4A341EE5AF24}" type="datetimeFigureOut">
              <a:rPr lang="en-CA" smtClean="0"/>
              <a:t>2019-08-30</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B7AAE3DF-8BCF-45AC-8E72-A071F5067496}"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2019-08-30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8ED81B8-5495-4122-B769-4A341EE5AF24}" type="datetimeFigureOut">
              <a:rPr lang="en-CA" smtClean="0"/>
              <a:t>2019-08-30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ED81B8-5495-4122-B769-4A341EE5AF24}" type="datetimeFigureOut">
              <a:rPr lang="en-CA" smtClean="0"/>
              <a:t>2019-08-30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8ED81B8-5495-4122-B769-4A341EE5AF24}" type="datetimeFigureOut">
              <a:rPr lang="en-CA" smtClean="0"/>
              <a:t>2019-08-30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C8ED81B8-5495-4122-B769-4A341EE5AF24}" type="datetimeFigureOut">
              <a:rPr lang="en-CA" smtClean="0"/>
              <a:t>2019-08-30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ED81B8-5495-4122-B769-4A341EE5AF24}" type="datetimeFigureOut">
              <a:rPr lang="en-CA" smtClean="0"/>
              <a:t>2019-08-30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ED81B8-5495-4122-B769-4A341EE5AF24}" type="datetimeFigureOut">
              <a:rPr lang="en-CA" smtClean="0"/>
              <a:t>2019-08-30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8ED81B8-5495-4122-B769-4A341EE5AF24}" type="datetimeFigureOut">
              <a:rPr lang="en-CA" smtClean="0"/>
              <a:t>2019-08-30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B7AAE3DF-8BCF-45AC-8E72-A071F5067496}" type="slidenum">
              <a:rPr lang="en-CA" smtClean="0"/>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2019-08-30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ED81B8-5495-4122-B769-4A341EE5AF24}" type="datetimeFigureOut">
              <a:rPr lang="en-CA" smtClean="0"/>
              <a:t>2019-08-30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AAE3DF-8BCF-45AC-8E72-A071F5067496}" type="slidenum">
              <a:rPr lang="en-CA" smtClean="0"/>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8" name="Text Placeholder 17"/>
          <p:cNvSpPr>
            <a:spLocks noGrp="1"/>
          </p:cNvSpPr>
          <p:nvPr>
            <p:ph type="body" sz="quarter" idx="12"/>
          </p:nvPr>
        </p:nvSpPr>
        <p:spPr>
          <a:xfrm>
            <a:off x="838200" y="1524000"/>
            <a:ext cx="7543800" cy="4495800"/>
          </a:xfrm>
          <a:prstGeom prst="rect">
            <a:avLst/>
          </a:prstGeom>
        </p:spPr>
        <p:txBody>
          <a:bodyPr/>
          <a:lstStyle>
            <a:lvl1pPr>
              <a:buClr>
                <a:srgbClr val="45B349"/>
              </a:buClr>
              <a:defRPr>
                <a:latin typeface="Calibri"/>
                <a:cs typeface="Calibri"/>
              </a:defRPr>
            </a:lvl1pPr>
            <a:lvl2pPr>
              <a:buClr>
                <a:srgbClr val="45B349"/>
              </a:buClr>
              <a:buSzPct val="85000"/>
              <a:buFont typeface="Arial"/>
              <a:buChar char="•"/>
              <a:defRPr>
                <a:latin typeface="Calibri"/>
                <a:cs typeface="Calibri"/>
              </a:defRPr>
            </a:lvl2pPr>
            <a:lvl3pPr>
              <a:buClr>
                <a:srgbClr val="45B349"/>
              </a:buClr>
              <a:buSzPct val="70000"/>
              <a:defRPr>
                <a:latin typeface="Calibri"/>
                <a:cs typeface="Calibri"/>
              </a:defRPr>
            </a:lvl3pPr>
            <a:lvl4pPr>
              <a:defRPr>
                <a:latin typeface="Verdana"/>
                <a:cs typeface="Verdana"/>
              </a:defRPr>
            </a:lvl4pPr>
            <a:lvl5pPr>
              <a:defRPr>
                <a:latin typeface="Verdana"/>
                <a:cs typeface="Verdana"/>
              </a:defRPr>
            </a:lvl5pPr>
          </a:lstStyle>
          <a:p>
            <a:pPr lvl="0"/>
            <a:r>
              <a:rPr lang="en-CA" dirty="0"/>
              <a:t>Click to edit Master text styles</a:t>
            </a:r>
          </a:p>
          <a:p>
            <a:pPr lvl="1"/>
            <a:r>
              <a:rPr lang="en-CA" dirty="0"/>
              <a:t>Second level</a:t>
            </a:r>
          </a:p>
          <a:p>
            <a:pPr lvl="2"/>
            <a:r>
              <a:rPr lang="en-CA" dirty="0"/>
              <a:t>Third level</a:t>
            </a:r>
          </a:p>
        </p:txBody>
      </p:sp>
      <p:sp>
        <p:nvSpPr>
          <p:cNvPr id="4" name="Rectangle 5"/>
          <p:cNvSpPr>
            <a:spLocks noGrp="1" noChangeArrowheads="1"/>
          </p:cNvSpPr>
          <p:nvPr>
            <p:ph type="title"/>
          </p:nvPr>
        </p:nvSpPr>
        <p:spPr bwMode="auto">
          <a:xfrm>
            <a:off x="2195736" y="902533"/>
            <a:ext cx="6408737" cy="5102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a:t>
            </a:r>
          </a:p>
        </p:txBody>
      </p:sp>
    </p:spTree>
    <p:extLst>
      <p:ext uri="{BB962C8B-B14F-4D97-AF65-F5344CB8AC3E}">
        <p14:creationId xmlns:p14="http://schemas.microsoft.com/office/powerpoint/2010/main" val="160982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8ED81B8-5495-4122-B769-4A341EE5AF24}" type="datetimeFigureOut">
              <a:rPr lang="en-CA" smtClean="0"/>
              <a:t>2019-08-30</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7AAE3DF-8BCF-45AC-8E72-A071F5067496}" type="slidenum">
              <a:rPr lang="en-CA" smtClean="0"/>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805154" y="1292876"/>
            <a:ext cx="7543800" cy="5145360"/>
          </a:xfrm>
        </p:spPr>
        <p:txBody>
          <a:bodyPr/>
          <a:lstStyle/>
          <a:p>
            <a:pPr marL="0" indent="0" eaLnBrk="1" hangingPunct="1">
              <a:buNone/>
            </a:pPr>
            <a:r>
              <a:rPr lang="en-US" b="1" dirty="0">
                <a:latin typeface="Calibri" pitchFamily="-109" charset="0"/>
                <a:ea typeface="Verdana" pitchFamily="-109" charset="0"/>
                <a:cs typeface="Verdana" pitchFamily="-109" charset="0"/>
              </a:rPr>
              <a:t>Group Questions:</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Define “Values” (noun, not verb)</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Find at least eight examples of values.</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Do your values remain the same or change over time? If so, How? Why?</a:t>
            </a:r>
          </a:p>
          <a:p>
            <a:pPr eaLnBrk="1" hangingPunct="1"/>
            <a:endParaRPr lang="en-US" sz="2400" b="1" dirty="0">
              <a:latin typeface="Calibri" pitchFamily="-109" charset="0"/>
              <a:ea typeface="Verdana" pitchFamily="-109" charset="0"/>
              <a:cs typeface="Verdana" pitchFamily="-109" charset="0"/>
            </a:endParaRPr>
          </a:p>
          <a:p>
            <a:pPr marL="0" indent="0" eaLnBrk="1" hangingPunct="1">
              <a:buNone/>
            </a:pPr>
            <a:r>
              <a:rPr lang="en-US" b="1" dirty="0">
                <a:latin typeface="Calibri" pitchFamily="-109" charset="0"/>
                <a:ea typeface="Verdana" pitchFamily="-109" charset="0"/>
                <a:cs typeface="Verdana" pitchFamily="-109" charset="0"/>
              </a:rPr>
              <a:t>Individual Questions</a:t>
            </a:r>
            <a:r>
              <a:rPr lang="en-US" sz="2400" b="1" dirty="0">
                <a:latin typeface="Calibri" pitchFamily="-109" charset="0"/>
                <a:ea typeface="Verdana" pitchFamily="-109" charset="0"/>
                <a:cs typeface="Verdana" pitchFamily="-109" charset="0"/>
              </a:rPr>
              <a:t>:</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List 3 values your parents or family hold.</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Place a checkmark beside the ones you still hold true.</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List 2 values you have acquired that are different from your family.</a:t>
            </a:r>
          </a:p>
        </p:txBody>
      </p:sp>
      <p:sp>
        <p:nvSpPr>
          <p:cNvPr id="6" name="Title 2"/>
          <p:cNvSpPr>
            <a:spLocks noGrp="1"/>
          </p:cNvSpPr>
          <p:nvPr>
            <p:ph type="title"/>
          </p:nvPr>
        </p:nvSpPr>
        <p:spPr>
          <a:xfrm>
            <a:off x="2195736" y="764704"/>
            <a:ext cx="6408737" cy="510243"/>
          </a:xfrm>
        </p:spPr>
        <p:txBody>
          <a:bodyPr>
            <a:normAutofit fontScale="90000"/>
          </a:bodyPr>
          <a:lstStyle/>
          <a:p>
            <a:r>
              <a:rPr lang="en-US" sz="4000" dirty="0"/>
              <a:t>Values</a:t>
            </a:r>
          </a:p>
        </p:txBody>
      </p:sp>
    </p:spTree>
    <p:extLst>
      <p:ext uri="{BB962C8B-B14F-4D97-AF65-F5344CB8AC3E}">
        <p14:creationId xmlns:p14="http://schemas.microsoft.com/office/powerpoint/2010/main" val="3213079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149808" y="1600200"/>
            <a:ext cx="8964487" cy="5649535"/>
          </a:xfrm>
        </p:spPr>
        <p:txBody>
          <a:bodyPr/>
          <a:lstStyle/>
          <a:p>
            <a:pPr marL="0" indent="0" eaLnBrk="1" hangingPunct="1">
              <a:buNone/>
            </a:pPr>
            <a:r>
              <a:rPr lang="en-US" b="1" dirty="0">
                <a:latin typeface="Calibri" pitchFamily="-109" charset="0"/>
                <a:ea typeface="Verdana" pitchFamily="-109" charset="0"/>
                <a:cs typeface="Verdana" pitchFamily="-109" charset="0"/>
              </a:rPr>
              <a:t>Group Questions:</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Define “Personality” </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Find at least eight examples of adjectives that could describe someone’s personality.</a:t>
            </a:r>
          </a:p>
          <a:p>
            <a:pPr marL="0" indent="0" eaLnBrk="1" hangingPunct="1">
              <a:buNone/>
            </a:pPr>
            <a:endParaRPr lang="en-US" sz="2400" b="1" dirty="0">
              <a:latin typeface="Calibri" pitchFamily="-109" charset="0"/>
              <a:ea typeface="Verdana" pitchFamily="-109" charset="0"/>
              <a:cs typeface="Verdana" pitchFamily="-109" charset="0"/>
            </a:endParaRPr>
          </a:p>
          <a:p>
            <a:pPr marL="0" indent="0" eaLnBrk="1" hangingPunct="1">
              <a:buNone/>
            </a:pPr>
            <a:r>
              <a:rPr lang="en-US" b="1" dirty="0">
                <a:latin typeface="Calibri" pitchFamily="-109" charset="0"/>
                <a:ea typeface="Verdana" pitchFamily="-109" charset="0"/>
                <a:cs typeface="Verdana" pitchFamily="-109" charset="0"/>
              </a:rPr>
              <a:t>Individual Questions</a:t>
            </a:r>
            <a:r>
              <a:rPr lang="en-US" sz="2400" b="1" dirty="0">
                <a:latin typeface="Calibri" pitchFamily="-109" charset="0"/>
                <a:ea typeface="Verdana" pitchFamily="-109" charset="0"/>
                <a:cs typeface="Verdana" pitchFamily="-109" charset="0"/>
              </a:rPr>
              <a:t>:</a:t>
            </a:r>
          </a:p>
          <a:p>
            <a:pPr marL="0" indent="0" eaLnBrk="1" hangingPunct="1">
              <a:buNone/>
            </a:pPr>
            <a:r>
              <a:rPr lang="en-US" sz="2400" dirty="0">
                <a:latin typeface="Calibri" pitchFamily="-109" charset="0"/>
                <a:ea typeface="Verdana" pitchFamily="-109" charset="0"/>
                <a:cs typeface="Verdana" pitchFamily="-109" charset="0"/>
              </a:rPr>
              <a:t>Take the Myers Briggs Personality Type Test: http://www.personalitytype.com/career_quiz</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Write down your personality type (i.e. Introvert, Sensor, Thinker, Judger)</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Write down the words from your personality type description that you feel apply to you.</a:t>
            </a:r>
          </a:p>
        </p:txBody>
      </p:sp>
      <p:sp>
        <p:nvSpPr>
          <p:cNvPr id="6" name="Title 2"/>
          <p:cNvSpPr>
            <a:spLocks noGrp="1"/>
          </p:cNvSpPr>
          <p:nvPr>
            <p:ph type="title"/>
          </p:nvPr>
        </p:nvSpPr>
        <p:spPr>
          <a:xfrm>
            <a:off x="2195736" y="764704"/>
            <a:ext cx="6408737" cy="510243"/>
          </a:xfrm>
        </p:spPr>
        <p:txBody>
          <a:bodyPr>
            <a:normAutofit fontScale="90000"/>
          </a:bodyPr>
          <a:lstStyle/>
          <a:p>
            <a:r>
              <a:rPr lang="en-US" sz="4000" dirty="0"/>
              <a:t>Personality</a:t>
            </a:r>
          </a:p>
        </p:txBody>
      </p:sp>
    </p:spTree>
    <p:extLst>
      <p:ext uri="{BB962C8B-B14F-4D97-AF65-F5344CB8AC3E}">
        <p14:creationId xmlns:p14="http://schemas.microsoft.com/office/powerpoint/2010/main" val="7987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755576" y="1600200"/>
            <a:ext cx="7593378" cy="4838036"/>
          </a:xfrm>
        </p:spPr>
        <p:txBody>
          <a:bodyPr/>
          <a:lstStyle/>
          <a:p>
            <a:pPr marL="0" indent="0" eaLnBrk="1" hangingPunct="1">
              <a:buNone/>
            </a:pPr>
            <a:r>
              <a:rPr lang="en-US" b="1" dirty="0">
                <a:latin typeface="Calibri" pitchFamily="-109" charset="0"/>
                <a:ea typeface="Verdana" pitchFamily="-109" charset="0"/>
                <a:cs typeface="Verdana" pitchFamily="-109" charset="0"/>
              </a:rPr>
              <a:t>Group Questions:</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Define “Strengths” </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Find at least eight examples of strengths.</a:t>
            </a:r>
          </a:p>
          <a:p>
            <a:pPr marL="0" indent="0" eaLnBrk="1" hangingPunct="1">
              <a:buNone/>
            </a:pPr>
            <a:endParaRPr lang="en-US" sz="2400" b="1" dirty="0">
              <a:latin typeface="Calibri" pitchFamily="-109" charset="0"/>
              <a:ea typeface="Verdana" pitchFamily="-109" charset="0"/>
              <a:cs typeface="Verdana" pitchFamily="-109" charset="0"/>
            </a:endParaRPr>
          </a:p>
          <a:p>
            <a:pPr marL="0" indent="0" eaLnBrk="1" hangingPunct="1">
              <a:buNone/>
            </a:pPr>
            <a:r>
              <a:rPr lang="en-US" b="1" dirty="0">
                <a:latin typeface="Calibri" pitchFamily="-109" charset="0"/>
                <a:ea typeface="Verdana" pitchFamily="-109" charset="0"/>
                <a:cs typeface="Verdana" pitchFamily="-109" charset="0"/>
              </a:rPr>
              <a:t>Individual Questions</a:t>
            </a:r>
            <a:r>
              <a:rPr lang="en-US" sz="2400" b="1" dirty="0">
                <a:latin typeface="Calibri" pitchFamily="-109" charset="0"/>
                <a:ea typeface="Verdana" pitchFamily="-109" charset="0"/>
                <a:cs typeface="Verdana" pitchFamily="-109" charset="0"/>
              </a:rPr>
              <a:t>:</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Complete Career Action Worksheet 2-3 Personal Qualities Inventory – Do the table and first question after the table; you don’t have to complete the rest.</a:t>
            </a:r>
          </a:p>
          <a:p>
            <a:pPr marL="0" indent="0" eaLnBrk="1" hangingPunct="1">
              <a:buNone/>
            </a:pPr>
            <a:endParaRPr lang="en-US" sz="2400" dirty="0">
              <a:latin typeface="Calibri" pitchFamily="-109" charset="0"/>
              <a:ea typeface="Verdana" pitchFamily="-109" charset="0"/>
              <a:cs typeface="Verdana" pitchFamily="-109" charset="0"/>
            </a:endParaRPr>
          </a:p>
        </p:txBody>
      </p:sp>
      <p:sp>
        <p:nvSpPr>
          <p:cNvPr id="6" name="Title 2"/>
          <p:cNvSpPr>
            <a:spLocks noGrp="1"/>
          </p:cNvSpPr>
          <p:nvPr>
            <p:ph type="title"/>
          </p:nvPr>
        </p:nvSpPr>
        <p:spPr>
          <a:xfrm>
            <a:off x="2195736" y="764704"/>
            <a:ext cx="6408737" cy="510243"/>
          </a:xfrm>
        </p:spPr>
        <p:txBody>
          <a:bodyPr>
            <a:normAutofit fontScale="90000"/>
          </a:bodyPr>
          <a:lstStyle/>
          <a:p>
            <a:r>
              <a:rPr lang="en-US" sz="4000" dirty="0"/>
              <a:t>Strengths</a:t>
            </a:r>
          </a:p>
        </p:txBody>
      </p:sp>
    </p:spTree>
    <p:extLst>
      <p:ext uri="{BB962C8B-B14F-4D97-AF65-F5344CB8AC3E}">
        <p14:creationId xmlns:p14="http://schemas.microsoft.com/office/powerpoint/2010/main" val="3890419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805154" y="2057400"/>
            <a:ext cx="7543800" cy="4380836"/>
          </a:xfrm>
        </p:spPr>
        <p:txBody>
          <a:bodyPr/>
          <a:lstStyle/>
          <a:p>
            <a:pPr marL="0" indent="0" eaLnBrk="1" hangingPunct="1">
              <a:buNone/>
            </a:pPr>
            <a:r>
              <a:rPr lang="en-US" b="1" dirty="0">
                <a:latin typeface="Calibri" pitchFamily="-109" charset="0"/>
                <a:ea typeface="Verdana" pitchFamily="-109" charset="0"/>
                <a:cs typeface="Verdana" pitchFamily="-109" charset="0"/>
              </a:rPr>
              <a:t>Group Questions:</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Define “Achievements” </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Find at least eight examples of achievements.</a:t>
            </a:r>
          </a:p>
          <a:p>
            <a:pPr marL="0" indent="0" eaLnBrk="1" hangingPunct="1">
              <a:buNone/>
            </a:pPr>
            <a:endParaRPr lang="en-US" sz="2400" b="1" dirty="0">
              <a:latin typeface="Calibri" pitchFamily="-109" charset="0"/>
              <a:ea typeface="Verdana" pitchFamily="-109" charset="0"/>
              <a:cs typeface="Verdana" pitchFamily="-109" charset="0"/>
            </a:endParaRPr>
          </a:p>
          <a:p>
            <a:pPr marL="0" indent="0" eaLnBrk="1" hangingPunct="1">
              <a:buNone/>
            </a:pPr>
            <a:r>
              <a:rPr lang="en-US" b="1" dirty="0">
                <a:latin typeface="Calibri" pitchFamily="-109" charset="0"/>
                <a:ea typeface="Verdana" pitchFamily="-109" charset="0"/>
                <a:cs typeface="Verdana" pitchFamily="-109" charset="0"/>
              </a:rPr>
              <a:t>Individual Questions</a:t>
            </a:r>
            <a:r>
              <a:rPr lang="en-US" sz="2400" b="1" dirty="0">
                <a:latin typeface="Calibri" pitchFamily="-109" charset="0"/>
                <a:ea typeface="Verdana" pitchFamily="-109" charset="0"/>
                <a:cs typeface="Verdana" pitchFamily="-109" charset="0"/>
              </a:rPr>
              <a:t>:</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List two of your achievements - do not use graduating from high school.</a:t>
            </a:r>
          </a:p>
          <a:p>
            <a:pPr marL="457200" indent="-457200" eaLnBrk="1" hangingPunct="1">
              <a:buFont typeface="+mj-lt"/>
              <a:buAutoNum type="arabicPeriod"/>
            </a:pPr>
            <a:r>
              <a:rPr lang="en-CA" sz="2400" dirty="0"/>
              <a:t>What does each achievement reveal about you? </a:t>
            </a:r>
          </a:p>
          <a:p>
            <a:pPr eaLnBrk="1" hangingPunct="1"/>
            <a:endParaRPr lang="en-US" sz="2400" dirty="0">
              <a:latin typeface="Calibri" pitchFamily="-109" charset="0"/>
              <a:ea typeface="Verdana" pitchFamily="-109" charset="0"/>
              <a:cs typeface="Verdana" pitchFamily="-109" charset="0"/>
            </a:endParaRPr>
          </a:p>
        </p:txBody>
      </p:sp>
      <p:sp>
        <p:nvSpPr>
          <p:cNvPr id="6" name="Title 2"/>
          <p:cNvSpPr>
            <a:spLocks noGrp="1"/>
          </p:cNvSpPr>
          <p:nvPr>
            <p:ph type="title"/>
          </p:nvPr>
        </p:nvSpPr>
        <p:spPr>
          <a:xfrm>
            <a:off x="2195736" y="764704"/>
            <a:ext cx="6408737" cy="510243"/>
          </a:xfrm>
        </p:spPr>
        <p:txBody>
          <a:bodyPr>
            <a:normAutofit fontScale="90000"/>
          </a:bodyPr>
          <a:lstStyle/>
          <a:p>
            <a:r>
              <a:rPr lang="en-US" sz="4000" dirty="0"/>
              <a:t>Achievements</a:t>
            </a:r>
          </a:p>
        </p:txBody>
      </p:sp>
    </p:spTree>
    <p:extLst>
      <p:ext uri="{BB962C8B-B14F-4D97-AF65-F5344CB8AC3E}">
        <p14:creationId xmlns:p14="http://schemas.microsoft.com/office/powerpoint/2010/main" val="4146268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805154" y="1292876"/>
            <a:ext cx="7543800" cy="5145360"/>
          </a:xfrm>
        </p:spPr>
        <p:txBody>
          <a:bodyPr/>
          <a:lstStyle/>
          <a:p>
            <a:pPr marL="0" indent="0" eaLnBrk="1" hangingPunct="1">
              <a:buNone/>
            </a:pPr>
            <a:r>
              <a:rPr lang="en-US" b="1" dirty="0">
                <a:latin typeface="Calibri" pitchFamily="-109" charset="0"/>
                <a:ea typeface="Verdana" pitchFamily="-109" charset="0"/>
                <a:cs typeface="Verdana" pitchFamily="-109" charset="0"/>
              </a:rPr>
              <a:t>Group Questions:</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Define “Passions” (not the romantic kind)</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Why is passion important for your career?</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What should you do if you can’t incorporate a passion in your career?</a:t>
            </a:r>
          </a:p>
          <a:p>
            <a:pPr marL="0" indent="0" eaLnBrk="1" hangingPunct="1">
              <a:buNone/>
            </a:pPr>
            <a:endParaRPr lang="en-US" sz="2400" b="1" dirty="0">
              <a:latin typeface="Calibri" pitchFamily="-109" charset="0"/>
              <a:ea typeface="Verdana" pitchFamily="-109" charset="0"/>
              <a:cs typeface="Verdana" pitchFamily="-109" charset="0"/>
            </a:endParaRPr>
          </a:p>
          <a:p>
            <a:pPr marL="0" indent="0" eaLnBrk="1" hangingPunct="1">
              <a:buNone/>
            </a:pPr>
            <a:r>
              <a:rPr lang="en-US" b="1" dirty="0">
                <a:latin typeface="Calibri" pitchFamily="-109" charset="0"/>
                <a:ea typeface="Verdana" pitchFamily="-109" charset="0"/>
                <a:cs typeface="Verdana" pitchFamily="-109" charset="0"/>
              </a:rPr>
              <a:t>Individual Questions</a:t>
            </a:r>
            <a:r>
              <a:rPr lang="en-US" sz="2400" b="1" dirty="0">
                <a:latin typeface="Calibri" pitchFamily="-109" charset="0"/>
                <a:ea typeface="Verdana" pitchFamily="-109" charset="0"/>
                <a:cs typeface="Verdana" pitchFamily="-109" charset="0"/>
              </a:rPr>
              <a:t>:</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List two passions you have</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Can you include either of them in your career? </a:t>
            </a:r>
          </a:p>
          <a:p>
            <a:pPr marL="822960" lvl="1" indent="-457200">
              <a:buFont typeface="+mj-lt"/>
              <a:buAutoNum type="alphaLcPeriod"/>
            </a:pPr>
            <a:r>
              <a:rPr lang="en-US" sz="2200" dirty="0">
                <a:latin typeface="Calibri" pitchFamily="-109" charset="0"/>
                <a:ea typeface="Verdana" pitchFamily="-109" charset="0"/>
                <a:cs typeface="Verdana" pitchFamily="-109" charset="0"/>
              </a:rPr>
              <a:t>If so, how?</a:t>
            </a:r>
          </a:p>
          <a:p>
            <a:pPr marL="822960" lvl="1" indent="-457200">
              <a:buFont typeface="+mj-lt"/>
              <a:buAutoNum type="alphaLcPeriod"/>
            </a:pPr>
            <a:r>
              <a:rPr lang="en-US" sz="2200" dirty="0">
                <a:latin typeface="Calibri" pitchFamily="-109" charset="0"/>
                <a:ea typeface="Verdana" pitchFamily="-109" charset="0"/>
                <a:cs typeface="Verdana" pitchFamily="-109" charset="0"/>
              </a:rPr>
              <a:t>If not, what should you do?</a:t>
            </a:r>
            <a:endParaRPr lang="en-CA" sz="2200" dirty="0"/>
          </a:p>
          <a:p>
            <a:pPr eaLnBrk="1" hangingPunct="1"/>
            <a:endParaRPr lang="en-US" sz="2400" dirty="0">
              <a:latin typeface="Calibri" pitchFamily="-109" charset="0"/>
              <a:ea typeface="Verdana" pitchFamily="-109" charset="0"/>
              <a:cs typeface="Verdana" pitchFamily="-109" charset="0"/>
            </a:endParaRPr>
          </a:p>
        </p:txBody>
      </p:sp>
      <p:sp>
        <p:nvSpPr>
          <p:cNvPr id="6" name="Title 2"/>
          <p:cNvSpPr>
            <a:spLocks noGrp="1"/>
          </p:cNvSpPr>
          <p:nvPr>
            <p:ph type="title"/>
          </p:nvPr>
        </p:nvSpPr>
        <p:spPr>
          <a:xfrm>
            <a:off x="2195736" y="764704"/>
            <a:ext cx="6408737" cy="510243"/>
          </a:xfrm>
        </p:spPr>
        <p:txBody>
          <a:bodyPr>
            <a:normAutofit fontScale="90000"/>
          </a:bodyPr>
          <a:lstStyle/>
          <a:p>
            <a:r>
              <a:rPr lang="en-US" sz="4000" dirty="0"/>
              <a:t>Passions</a:t>
            </a:r>
          </a:p>
        </p:txBody>
      </p:sp>
    </p:spTree>
    <p:extLst>
      <p:ext uri="{BB962C8B-B14F-4D97-AF65-F5344CB8AC3E}">
        <p14:creationId xmlns:p14="http://schemas.microsoft.com/office/powerpoint/2010/main" val="2335491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805154" y="1600200"/>
            <a:ext cx="7543800" cy="5257800"/>
          </a:xfrm>
        </p:spPr>
        <p:txBody>
          <a:bodyPr>
            <a:normAutofit/>
          </a:bodyPr>
          <a:lstStyle/>
          <a:p>
            <a:pPr marL="0" indent="0" eaLnBrk="1" hangingPunct="1">
              <a:buNone/>
            </a:pPr>
            <a:r>
              <a:rPr lang="en-US" b="1" dirty="0">
                <a:latin typeface="Calibri" pitchFamily="-109" charset="0"/>
                <a:ea typeface="Verdana" pitchFamily="-109" charset="0"/>
                <a:cs typeface="Verdana" pitchFamily="-109" charset="0"/>
              </a:rPr>
              <a:t>Part 1: Interview one person in your group</a:t>
            </a:r>
            <a:endParaRPr lang="en-US" sz="2400" dirty="0"/>
          </a:p>
          <a:p>
            <a:pPr marL="0" indent="0" eaLnBrk="1" hangingPunct="1">
              <a:buNone/>
            </a:pPr>
            <a:r>
              <a:rPr lang="en-US" sz="2400" dirty="0"/>
              <a:t>Ask them the following questions:</a:t>
            </a:r>
          </a:p>
          <a:p>
            <a:pPr marL="457200" indent="-457200" eaLnBrk="1" hangingPunct="1">
              <a:buFont typeface="+mj-lt"/>
              <a:buAutoNum type="arabicPeriod"/>
            </a:pPr>
            <a:r>
              <a:rPr lang="en-US" sz="2400" dirty="0"/>
              <a:t>What do you think my greatest strengths were when we ____________________________ together?</a:t>
            </a:r>
          </a:p>
          <a:p>
            <a:pPr marL="457200" indent="-457200" eaLnBrk="1" hangingPunct="1">
              <a:buFont typeface="+mj-lt"/>
              <a:buAutoNum type="arabicPeriod"/>
            </a:pPr>
            <a:r>
              <a:rPr lang="en-US" sz="2400" dirty="0"/>
              <a:t>What do you think I could improve on?</a:t>
            </a:r>
          </a:p>
          <a:p>
            <a:pPr marL="457200" indent="-457200" eaLnBrk="1" hangingPunct="1">
              <a:buFont typeface="+mj-lt"/>
              <a:buAutoNum type="arabicPeriod"/>
            </a:pPr>
            <a:r>
              <a:rPr lang="en-US" sz="2400" dirty="0"/>
              <a:t>Would you like to work with me again in the future and if so, why?</a:t>
            </a:r>
          </a:p>
          <a:p>
            <a:pPr marL="0" indent="0" eaLnBrk="1" hangingPunct="1">
              <a:buNone/>
            </a:pPr>
            <a:endParaRPr lang="en-US" sz="2400" dirty="0">
              <a:latin typeface="Calibri" pitchFamily="-109" charset="0"/>
              <a:ea typeface="Verdana" pitchFamily="-109" charset="0"/>
              <a:cs typeface="Verdana" pitchFamily="-109" charset="0"/>
            </a:endParaRPr>
          </a:p>
          <a:p>
            <a:pPr marL="0" indent="0" eaLnBrk="1" hangingPunct="1">
              <a:buNone/>
            </a:pPr>
            <a:r>
              <a:rPr lang="en-US" sz="2400" b="1" dirty="0">
                <a:latin typeface="Calibri" pitchFamily="-109" charset="0"/>
                <a:ea typeface="Verdana" pitchFamily="-109" charset="0"/>
                <a:cs typeface="Verdana" pitchFamily="-109" charset="0"/>
              </a:rPr>
              <a:t>Part 2: List three people (not classmates) who would recommend you to prospective employers. Provide their name, title, and organization. This can be done after class if you don’t have time during class.</a:t>
            </a:r>
          </a:p>
        </p:txBody>
      </p:sp>
      <p:sp>
        <p:nvSpPr>
          <p:cNvPr id="6" name="Title 2"/>
          <p:cNvSpPr>
            <a:spLocks noGrp="1"/>
          </p:cNvSpPr>
          <p:nvPr>
            <p:ph type="title"/>
          </p:nvPr>
        </p:nvSpPr>
        <p:spPr>
          <a:xfrm>
            <a:off x="2195736" y="764704"/>
            <a:ext cx="6408737" cy="510243"/>
          </a:xfrm>
        </p:spPr>
        <p:txBody>
          <a:bodyPr>
            <a:normAutofit fontScale="90000"/>
          </a:bodyPr>
          <a:lstStyle/>
          <a:p>
            <a:r>
              <a:rPr lang="en-US" sz="4000" dirty="0"/>
              <a:t>Opinions of Others</a:t>
            </a:r>
          </a:p>
        </p:txBody>
      </p:sp>
    </p:spTree>
    <p:extLst>
      <p:ext uri="{BB962C8B-B14F-4D97-AF65-F5344CB8AC3E}">
        <p14:creationId xmlns:p14="http://schemas.microsoft.com/office/powerpoint/2010/main" val="121387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p:cNvSpPr>
            <a:spLocks noGrp="1"/>
          </p:cNvSpPr>
          <p:nvPr>
            <p:ph type="body" sz="quarter" idx="12"/>
          </p:nvPr>
        </p:nvSpPr>
        <p:spPr>
          <a:xfrm>
            <a:off x="683567" y="1600200"/>
            <a:ext cx="7920905" cy="4838036"/>
          </a:xfrm>
        </p:spPr>
        <p:txBody>
          <a:bodyPr/>
          <a:lstStyle/>
          <a:p>
            <a:pPr marL="0" indent="0" eaLnBrk="1" hangingPunct="1">
              <a:buNone/>
            </a:pPr>
            <a:r>
              <a:rPr lang="en-US" b="1" dirty="0">
                <a:latin typeface="Calibri" pitchFamily="-109" charset="0"/>
                <a:ea typeface="Verdana" pitchFamily="-109" charset="0"/>
                <a:cs typeface="Verdana" pitchFamily="-109" charset="0"/>
              </a:rPr>
              <a:t>Group Questions</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List 5 roles (job types) someone from your program could have in a company.</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List 5 industries (Retail, Government, Transportation, </a:t>
            </a:r>
            <a:r>
              <a:rPr lang="en-US" sz="2400" dirty="0" err="1">
                <a:latin typeface="Calibri" pitchFamily="-109" charset="0"/>
                <a:ea typeface="Verdana" pitchFamily="-109" charset="0"/>
                <a:cs typeface="Verdana" pitchFamily="-109" charset="0"/>
              </a:rPr>
              <a:t>etc</a:t>
            </a:r>
            <a:r>
              <a:rPr lang="en-US" sz="2400" dirty="0">
                <a:latin typeface="Calibri" pitchFamily="-109" charset="0"/>
                <a:ea typeface="Verdana" pitchFamily="-109" charset="0"/>
                <a:cs typeface="Verdana" pitchFamily="-109" charset="0"/>
              </a:rPr>
              <a:t>…) someone from your program could work in.</a:t>
            </a:r>
          </a:p>
          <a:p>
            <a:pPr marL="457200" indent="-457200" eaLnBrk="1" hangingPunct="1">
              <a:buFont typeface="+mj-lt"/>
              <a:buAutoNum type="arabicPeriod"/>
            </a:pPr>
            <a:r>
              <a:rPr lang="en-US" sz="2400" dirty="0">
                <a:latin typeface="Calibri" pitchFamily="-109" charset="0"/>
                <a:ea typeface="Verdana" pitchFamily="-109" charset="0"/>
                <a:cs typeface="Verdana" pitchFamily="-109" charset="0"/>
              </a:rPr>
              <a:t>List 5 examples of company values that are important to people in the group</a:t>
            </a:r>
          </a:p>
          <a:p>
            <a:pPr marL="0" indent="0" eaLnBrk="1" hangingPunct="1">
              <a:buNone/>
            </a:pPr>
            <a:endParaRPr lang="en-US" sz="2400" b="1" dirty="0">
              <a:latin typeface="Calibri" pitchFamily="-109" charset="0"/>
              <a:ea typeface="Verdana" pitchFamily="-109" charset="0"/>
              <a:cs typeface="Verdana" pitchFamily="-109" charset="0"/>
            </a:endParaRPr>
          </a:p>
          <a:p>
            <a:pPr marL="0" indent="0" eaLnBrk="1" hangingPunct="1">
              <a:buNone/>
            </a:pPr>
            <a:r>
              <a:rPr lang="en-US" b="1" dirty="0">
                <a:latin typeface="Calibri" pitchFamily="-109" charset="0"/>
                <a:ea typeface="Verdana" pitchFamily="-109" charset="0"/>
                <a:cs typeface="Verdana" pitchFamily="-109" charset="0"/>
              </a:rPr>
              <a:t>Individual Questions:</a:t>
            </a:r>
          </a:p>
          <a:p>
            <a:pPr marL="457200" indent="-457200">
              <a:buFont typeface="+mj-lt"/>
              <a:buAutoNum type="arabicPeriod"/>
            </a:pPr>
            <a:r>
              <a:rPr lang="en-US" sz="2400" dirty="0">
                <a:latin typeface="Calibri" pitchFamily="-109" charset="0"/>
                <a:ea typeface="Verdana" pitchFamily="-109" charset="0"/>
                <a:cs typeface="Verdana" pitchFamily="-109" charset="0"/>
              </a:rPr>
              <a:t>List the </a:t>
            </a:r>
            <a:r>
              <a:rPr lang="en-US" sz="2400" dirty="0"/>
              <a:t>Role, Industry, Company Values, and Locations you are most interested in – this is your target.</a:t>
            </a:r>
            <a:endParaRPr lang="en-CA" sz="2400" dirty="0"/>
          </a:p>
          <a:p>
            <a:pPr eaLnBrk="1" hangingPunct="1"/>
            <a:endParaRPr lang="en-US" sz="2400" dirty="0">
              <a:latin typeface="Calibri" pitchFamily="-109" charset="0"/>
              <a:ea typeface="Verdana" pitchFamily="-109" charset="0"/>
              <a:cs typeface="Verdana" pitchFamily="-109" charset="0"/>
            </a:endParaRPr>
          </a:p>
          <a:p>
            <a:pPr eaLnBrk="1" hangingPunct="1"/>
            <a:endParaRPr lang="en-US" sz="2400" dirty="0">
              <a:latin typeface="Calibri" pitchFamily="-109" charset="0"/>
              <a:ea typeface="Verdana" pitchFamily="-109" charset="0"/>
              <a:cs typeface="Verdana" pitchFamily="-109" charset="0"/>
            </a:endParaRPr>
          </a:p>
        </p:txBody>
      </p:sp>
      <p:sp>
        <p:nvSpPr>
          <p:cNvPr id="6" name="Title 2"/>
          <p:cNvSpPr>
            <a:spLocks noGrp="1"/>
          </p:cNvSpPr>
          <p:nvPr>
            <p:ph type="title"/>
          </p:nvPr>
        </p:nvSpPr>
        <p:spPr>
          <a:xfrm>
            <a:off x="2195736" y="764704"/>
            <a:ext cx="6408737" cy="510243"/>
          </a:xfrm>
        </p:spPr>
        <p:txBody>
          <a:bodyPr>
            <a:normAutofit fontScale="90000"/>
          </a:bodyPr>
          <a:lstStyle/>
          <a:p>
            <a:r>
              <a:rPr lang="en-US" sz="4000" dirty="0"/>
              <a:t>Target</a:t>
            </a:r>
          </a:p>
        </p:txBody>
      </p:sp>
    </p:spTree>
    <p:extLst>
      <p:ext uri="{BB962C8B-B14F-4D97-AF65-F5344CB8AC3E}">
        <p14:creationId xmlns:p14="http://schemas.microsoft.com/office/powerpoint/2010/main" val="40486459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388</TotalTime>
  <Words>474</Words>
  <Application>Microsoft Office PowerPoint</Application>
  <PresentationFormat>On-screen Show (4:3)</PresentationFormat>
  <Paragraphs>61</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ＭＳ Ｐゴシック</vt:lpstr>
      <vt:lpstr>Arial</vt:lpstr>
      <vt:lpstr>Calibri</vt:lpstr>
      <vt:lpstr>Constantia</vt:lpstr>
      <vt:lpstr>Verdana</vt:lpstr>
      <vt:lpstr>Wingdings 2</vt:lpstr>
      <vt:lpstr>Flow</vt:lpstr>
      <vt:lpstr>Values</vt:lpstr>
      <vt:lpstr>Personality</vt:lpstr>
      <vt:lpstr>Strengths</vt:lpstr>
      <vt:lpstr>Achievements</vt:lpstr>
      <vt:lpstr>Passions</vt:lpstr>
      <vt:lpstr>Opinions of Others</vt:lpstr>
      <vt:lpstr>Target</vt:lpstr>
    </vt:vector>
  </TitlesOfParts>
  <Company>Algonquin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Algonquin College</dc:creator>
  <cp:lastModifiedBy>Catrina McBride</cp:lastModifiedBy>
  <cp:revision>42</cp:revision>
  <dcterms:created xsi:type="dcterms:W3CDTF">2013-10-02T11:48:55Z</dcterms:created>
  <dcterms:modified xsi:type="dcterms:W3CDTF">2019-08-30T14:41:55Z</dcterms:modified>
</cp:coreProperties>
</file>